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95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6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19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5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55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2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68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3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2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6D8E-1597-4A47-BBDF-65CCE6252723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2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68654" y="6773044"/>
            <a:ext cx="6733356" cy="2370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3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明朝"/>
                <a:cs typeface="Times New Roman"/>
              </a:rPr>
              <a:t>　　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1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公益社団法人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福岡県高齢者能力活用セン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ター</a:t>
            </a:r>
            <a:endParaRPr lang="en-US" altLang="ja-JP" sz="16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（久留米センター）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〒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830-0035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</a:t>
            </a:r>
            <a:endParaRPr lang="en-US" altLang="ja-JP" sz="14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久留米市東和町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6-9</a:t>
            </a: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フジホーム</a:t>
            </a:r>
            <a:r>
              <a:rPr lang="ja-JP" altLang="en-US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久留米ビル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7</a:t>
            </a:r>
            <a:r>
              <a:rPr lang="en-US" altLang="ja-JP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F</a:t>
            </a:r>
            <a:endParaRPr lang="ja-JP" sz="14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920" y="1783244"/>
            <a:ext cx="6733356" cy="4660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対象者：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おおむね５０</a:t>
            </a:r>
            <a:r>
              <a:rPr lang="ja-JP" sz="1400" b="1" u="sng" kern="100" dirty="0">
                <a:effectLst/>
                <a:ea typeface="ＭＳ ゴシック"/>
                <a:cs typeface="Times New Roman"/>
              </a:rPr>
              <a:t>歳以上の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方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【定員３０名】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日時　：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令和５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年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５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月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 ２３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日（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火曜日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）</a:t>
            </a: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a typeface="ＭＳ ゴシック"/>
                <a:cs typeface="Times New Roman"/>
              </a:rPr>
              <a:t>　　　　　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１３：３０～１５：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３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０　　　　　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場所　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るり色ふるさと館　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研修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室５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535305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（住所）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うきは市吉井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町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983</a:t>
            </a:r>
            <a:r>
              <a:rPr lang="en-US" altLang="ja-JP" sz="1400" b="1" kern="100" dirty="0">
                <a:ea typeface="ＭＳ ゴシック"/>
                <a:cs typeface="Times New Roman"/>
              </a:rPr>
              <a:t>-1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　　　　　　　☎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0943-75-3343</a:t>
            </a: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内容　：①センター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の事業概要と実績報告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②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ご希望に応じたお仕事のご案内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③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具体的な求人例と個別面談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　</a:t>
            </a:r>
            <a:r>
              <a:rPr lang="en-US" sz="1400" b="1" kern="100" dirty="0">
                <a:effectLst/>
                <a:ea typeface="ＭＳ ゴシック"/>
                <a:cs typeface="Times New Roman"/>
              </a:rPr>
              <a:t> 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登録ご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希望の方は当日に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写真を貼った履歴書をご</a:t>
            </a:r>
            <a:r>
              <a:rPr lang="ja-JP" altLang="en-US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用意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endParaRPr lang="ja-JP" sz="1050" kern="100" dirty="0">
              <a:solidFill>
                <a:srgbClr val="FF0000"/>
              </a:solidFill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●申込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は５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月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１８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日（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木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曜日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）までにお電話にてお申込みください。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　</a:t>
            </a:r>
            <a:endParaRPr lang="en-US" altLang="ja-JP" sz="1600" b="1" u="sng" kern="100" dirty="0">
              <a:solidFill>
                <a:srgbClr val="1F497D"/>
              </a:solidFill>
              <a:effectLst/>
              <a:ea typeface="HGP創英角ﾎﾟｯﾌﾟ体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（お知り合いの方にも是非お声</a:t>
            </a:r>
            <a:r>
              <a:rPr lang="ja-JP" altLang="en-US" sz="1600" b="1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掛け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r>
              <a:rPr lang="ja-JP" altLang="en-US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職人さんも大歓迎です。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1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5032" y="0"/>
            <a:ext cx="5400600" cy="43088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ja-JP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ＭＳ ゴシック (見出しのフォント - 日本語)"/>
              </a:rPr>
              <a:t>　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～お仕事をお探しのシニアの方必見</a:t>
            </a:r>
            <a:r>
              <a:rPr lang="en-US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!!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</a:t>
            </a:r>
            <a:endParaRPr lang="ja-JP" altLang="en-US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8455" y="430887"/>
            <a:ext cx="4464684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ja-JP" altLang="ja-JP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シニア</a:t>
            </a:r>
            <a:r>
              <a:rPr lang="ja-JP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就労セミナー</a:t>
            </a:r>
            <a:endParaRPr lang="ja-JP" altLang="ja-JP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03269" y="1043608"/>
            <a:ext cx="3810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開催の</a:t>
            </a:r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ご案内＞</a:t>
            </a:r>
            <a:endParaRPr lang="ja-JP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77280" y="15641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577280" y="1572321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effectLst/>
                <a:latin typeface="Century"/>
                <a:ea typeface="HGP創英角ﾎﾟｯﾌﾟ体"/>
                <a:cs typeface="Times New Roman"/>
              </a:rPr>
              <a:t>開催日等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15" name="図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7" y="7030689"/>
            <a:ext cx="2001180" cy="582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6854520"/>
            <a:ext cx="2664296" cy="124587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角丸四角形 18"/>
          <p:cNvSpPr/>
          <p:nvPr/>
        </p:nvSpPr>
        <p:spPr>
          <a:xfrm>
            <a:off x="548680" y="65539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664885" y="6564263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b="1" kern="100" dirty="0">
                <a:latin typeface="Century"/>
                <a:ea typeface="HGP創英角ﾎﾟｯﾌﾟ体"/>
                <a:cs typeface="Times New Roman"/>
              </a:rPr>
              <a:t>申込先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20" y="8388424"/>
            <a:ext cx="2648320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6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173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ＭＳ Ｐゴシック</vt:lpstr>
      <vt:lpstr>ＭＳ ゴシック</vt:lpstr>
      <vt:lpstr>ＭＳ ゴシック (見出しのフォント - 日本語)</vt:lpstr>
      <vt:lpstr>Arial</vt:lpstr>
      <vt:lpstr>Calibri</vt:lpstr>
      <vt:lpstr>Century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Owner4</dc:creator>
  <cp:lastModifiedBy>shibuya</cp:lastModifiedBy>
  <cp:revision>24</cp:revision>
  <cp:lastPrinted>2023-04-13T02:55:22Z</cp:lastPrinted>
  <dcterms:created xsi:type="dcterms:W3CDTF">2016-10-07T07:56:38Z</dcterms:created>
  <dcterms:modified xsi:type="dcterms:W3CDTF">2023-04-13T02:57:35Z</dcterms:modified>
</cp:coreProperties>
</file>